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3" r:id="rId4"/>
    <p:sldId id="266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6484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7121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460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450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067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282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246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358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345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255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551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408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5F54-25F7-45BA-9DCF-B7064E9AD282}" type="datetimeFigureOut">
              <a:rPr lang="en-AU" smtClean="0"/>
              <a:t>8/06/2017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47639-83A9-487E-AC0F-565E02335E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164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333375"/>
            <a:ext cx="8229600" cy="20875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Where have you shown improvement in your learning this year?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55650" y="2565400"/>
            <a:ext cx="7786688" cy="39893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AU" dirty="0" smtClean="0"/>
              <a:t>Suggestions 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Choose any area in which you have improved.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This might mean that </a:t>
            </a:r>
            <a:r>
              <a:rPr lang="en-AU" smtClean="0"/>
              <a:t>you include </a:t>
            </a:r>
            <a:r>
              <a:rPr lang="en-AU" dirty="0" smtClean="0"/>
              <a:t>your Maths test and </a:t>
            </a:r>
            <a:r>
              <a:rPr lang="en-AU" smtClean="0"/>
              <a:t>also the </a:t>
            </a:r>
            <a:r>
              <a:rPr lang="en-AU" dirty="0" smtClean="0"/>
              <a:t>repeat test to show how much you improved. Or maybe a draft of a project and the final copy. Your draft should show evidence of your proof reading and use of spell check.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370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Kahootz Cartoon" panose="040407060B0602020602" pitchFamily="82" charset="0"/>
              </a:rPr>
              <a:t>Overall Learning Goals for this year.</a:t>
            </a:r>
            <a:endParaRPr lang="en-AU" dirty="0">
              <a:latin typeface="Kahootz Cartoon" panose="040407060B0602020602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Look back at the goals you set yourself at the beginning of the year.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  <a:r>
              <a:rPr lang="en-AU" i="1" dirty="0" smtClean="0"/>
              <a:t>I made these goals because ……..</a:t>
            </a:r>
          </a:p>
          <a:p>
            <a:r>
              <a:rPr lang="en-AU" dirty="0" smtClean="0"/>
              <a:t>What did you do to achieve these goals?</a:t>
            </a:r>
          </a:p>
          <a:p>
            <a:r>
              <a:rPr lang="en-AU" dirty="0" smtClean="0"/>
              <a:t>Are you still working toward these goals?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 </a:t>
            </a:r>
            <a:r>
              <a:rPr lang="en-AU" i="1" dirty="0" smtClean="0"/>
              <a:t>I did/didn’t achieve these goals because…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92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908050"/>
            <a:ext cx="8229600" cy="13541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What new things have you discovered? 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68313" y="2708275"/>
            <a:ext cx="8075612" cy="33416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AU" smtClean="0"/>
              <a:t>Suggestions</a:t>
            </a:r>
          </a:p>
          <a:p>
            <a:r>
              <a:rPr lang="en-AU" smtClean="0"/>
              <a:t>About yourself</a:t>
            </a:r>
          </a:p>
          <a:p>
            <a:r>
              <a:rPr lang="en-AU" smtClean="0"/>
              <a:t>About your work</a:t>
            </a:r>
          </a:p>
          <a:p>
            <a:pPr>
              <a:buFontTx/>
              <a:buNone/>
            </a:pPr>
            <a:r>
              <a:rPr lang="en-AU" smtClean="0"/>
              <a:t>Or </a:t>
            </a:r>
          </a:p>
          <a:p>
            <a:r>
              <a:rPr lang="en-AU" smtClean="0"/>
              <a:t>About a particular topic that interested you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05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Kahootz Cartoon" pitchFamily="82" charset="0"/>
              </a:rPr>
              <a:t>Subjects</a:t>
            </a:r>
            <a:r>
              <a:rPr lang="en-AU" dirty="0" smtClean="0"/>
              <a:t> </a:t>
            </a:r>
            <a:r>
              <a:rPr lang="en-AU" dirty="0"/>
              <a:t> </a:t>
            </a:r>
            <a:r>
              <a:rPr lang="en-AU" dirty="0" smtClean="0"/>
              <a:t>one slide per subject.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have I learnt/achieved in this subject?</a:t>
            </a:r>
          </a:p>
          <a:p>
            <a:r>
              <a:rPr lang="en-AU" dirty="0" smtClean="0"/>
              <a:t>What I am proud of?</a:t>
            </a:r>
          </a:p>
          <a:p>
            <a:r>
              <a:rPr lang="en-AU" dirty="0" smtClean="0"/>
              <a:t>Why?</a:t>
            </a:r>
          </a:p>
          <a:p>
            <a:r>
              <a:rPr lang="en-AU" dirty="0" smtClean="0"/>
              <a:t>What I would like to improve next time?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Use your timetable as a checklist of the subjects you have studied this Semester.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51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>
                <a:latin typeface="Kahootz Cartoon" pitchFamily="82" charset="0"/>
              </a:rPr>
              <a:t>Team Work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57200" y="1600200"/>
            <a:ext cx="8147050" cy="42767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AU" dirty="0" smtClean="0"/>
              <a:t>Reflect on your contribution to Team work this semester?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evidence do you have?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When have you worked in a team this year?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When making up a team what are some of the different ways you have used to form teams?</a:t>
            </a:r>
          </a:p>
          <a:p>
            <a:pPr>
              <a:lnSpc>
                <a:spcPct val="90000"/>
              </a:lnSpc>
            </a:pPr>
            <a:r>
              <a:rPr lang="en-AU" b="1" dirty="0" smtClean="0"/>
              <a:t> </a:t>
            </a:r>
            <a:r>
              <a:rPr lang="en-AU" dirty="0" smtClean="0"/>
              <a:t>What are the advantages and disadvantages of work with your friends?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092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My Learning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600200"/>
            <a:ext cx="7715250" cy="44211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AU" dirty="0" smtClean="0"/>
              <a:t>How do I learn?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helps my learning?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What hinders my learning?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How do I know when I am improving my learning?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AU" dirty="0"/>
              <a:t> </a:t>
            </a:r>
            <a:r>
              <a:rPr lang="en-AU" dirty="0" smtClean="0"/>
              <a:t>              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AU" dirty="0"/>
              <a:t> </a:t>
            </a:r>
            <a:r>
              <a:rPr lang="en-AU" dirty="0" smtClean="0"/>
              <a:t>             </a:t>
            </a:r>
          </a:p>
          <a:p>
            <a:pPr>
              <a:lnSpc>
                <a:spcPct val="90000"/>
              </a:lnSpc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91053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Reflection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57200" y="1600200"/>
            <a:ext cx="771525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What types of feedback have you received this semester? </a:t>
            </a:r>
            <a:r>
              <a:rPr lang="en-AU" dirty="0" err="1" smtClean="0"/>
              <a:t>Eg</a:t>
            </a:r>
            <a:r>
              <a:rPr lang="en-AU" dirty="0" smtClean="0"/>
              <a:t>. verbal, written, mark, rubric; (you might have some examples to show)</a:t>
            </a:r>
          </a:p>
          <a:p>
            <a:r>
              <a:rPr lang="en-AU" dirty="0" smtClean="0"/>
              <a:t>Which forms of feedback do you find the most useful? Why?</a:t>
            </a:r>
          </a:p>
          <a:p>
            <a:r>
              <a:rPr lang="en-AU" dirty="0" smtClean="0"/>
              <a:t>How have you used feedback from your peers or teachers to improve your work.</a:t>
            </a:r>
          </a:p>
          <a:p>
            <a:r>
              <a:rPr lang="en-AU" dirty="0" smtClean="0"/>
              <a:t>Show examples.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23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930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dirty="0" smtClean="0">
                <a:latin typeface="Kahootz Cartoon" pitchFamily="82" charset="0"/>
              </a:rPr>
              <a:t>How have you contributed to Gisborne Secondary College?</a:t>
            </a:r>
            <a:endParaRPr lang="en-AU" sz="4000" dirty="0">
              <a:latin typeface="Kahootz Cartoon" pitchFamily="82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2708275"/>
            <a:ext cx="8229600" cy="34178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Sport</a:t>
            </a:r>
          </a:p>
          <a:p>
            <a:r>
              <a:rPr lang="en-AU" dirty="0" smtClean="0"/>
              <a:t>Music Performances</a:t>
            </a:r>
          </a:p>
          <a:p>
            <a:r>
              <a:rPr lang="en-AU" dirty="0" smtClean="0"/>
              <a:t>Information Nights</a:t>
            </a:r>
          </a:p>
          <a:p>
            <a:r>
              <a:rPr lang="en-AU" dirty="0" smtClean="0"/>
              <a:t>Supportive friend</a:t>
            </a:r>
          </a:p>
          <a:p>
            <a:r>
              <a:rPr lang="en-AU" dirty="0" smtClean="0"/>
              <a:t>Student </a:t>
            </a:r>
            <a:r>
              <a:rPr lang="en-AU" smtClean="0"/>
              <a:t>Representative Council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64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68313" y="836613"/>
            <a:ext cx="8229600" cy="22177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latin typeface="Kahootz Cartoon" pitchFamily="82" charset="0"/>
              </a:rPr>
              <a:t>What are you really </a:t>
            </a:r>
            <a:br>
              <a:rPr lang="en-AU" dirty="0" smtClean="0">
                <a:latin typeface="Kahootz Cartoon" pitchFamily="82" charset="0"/>
              </a:rPr>
            </a:br>
            <a:r>
              <a:rPr lang="en-AU" dirty="0" smtClean="0">
                <a:latin typeface="Kahootz Cartoon" pitchFamily="82" charset="0"/>
              </a:rPr>
              <a:t>proud of?</a:t>
            </a:r>
            <a:endParaRPr lang="en-AU" dirty="0">
              <a:latin typeface="Kahootz Cartoon" pitchFamily="82" charset="0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395288" y="2997200"/>
            <a:ext cx="8291512" cy="3128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dirty="0" smtClean="0"/>
              <a:t>                                   Why?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4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367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Kahootz Cartoon</vt:lpstr>
      <vt:lpstr>Office Theme</vt:lpstr>
      <vt:lpstr>PowerPoint Presentation</vt:lpstr>
      <vt:lpstr>Overall Learning Goals for this year.</vt:lpstr>
      <vt:lpstr>PowerPoint Presentation</vt:lpstr>
      <vt:lpstr>Subjects  one slide per subject.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Tate</dc:creator>
  <cp:lastModifiedBy>Helen Trickey</cp:lastModifiedBy>
  <cp:revision>14</cp:revision>
  <cp:lastPrinted>2012-11-02T00:14:06Z</cp:lastPrinted>
  <dcterms:created xsi:type="dcterms:W3CDTF">2012-11-01T10:16:10Z</dcterms:created>
  <dcterms:modified xsi:type="dcterms:W3CDTF">2017-06-08T04:31:26Z</dcterms:modified>
</cp:coreProperties>
</file>